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3"/>
  </p:notesMasterIdLst>
  <p:sldIdLst>
    <p:sldId id="256" r:id="rId2"/>
  </p:sldIdLst>
  <p:sldSz cx="25203150" cy="39604950"/>
  <p:notesSz cx="6858000" cy="9144000"/>
  <p:defaultTextStyle>
    <a:defPPr>
      <a:defRPr lang="tr-TR"/>
    </a:defPPr>
    <a:lvl1pPr marL="0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559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118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676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231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790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348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0907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2466" algn="l" defTabSz="3703118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6" d="100"/>
          <a:sy n="16" d="100"/>
        </p:scale>
        <p:origin x="2467" y="91"/>
      </p:cViewPr>
      <p:guideLst>
        <p:guide orient="horz" pos="12474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4339B-0496-4C7D-AF72-2B41ADDC3CD1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685800"/>
            <a:ext cx="2181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41200-0E61-4A1C-A408-8EB53BA0D74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559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3118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676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6231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7790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348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0907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2466" algn="l" defTabSz="370311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38388" y="685800"/>
            <a:ext cx="2181225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41200-0E61-4A1C-A408-8EB53BA0D748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46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1948160" y="6756351"/>
            <a:ext cx="13270889" cy="28839207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185" y="3080388"/>
            <a:ext cx="16963928" cy="18042261"/>
          </a:xfrm>
        </p:spPr>
        <p:txBody>
          <a:bodyPr anchor="b">
            <a:normAutofit/>
          </a:bodyPr>
          <a:lstStyle>
            <a:lvl1pPr algn="l">
              <a:defRPr sz="12128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0184" y="22198338"/>
            <a:ext cx="13655152" cy="11050266"/>
          </a:xfrm>
        </p:spPr>
        <p:txBody>
          <a:bodyPr anchor="t">
            <a:normAutofit/>
          </a:bodyPr>
          <a:lstStyle>
            <a:lvl1pPr marL="0" indent="0" algn="l">
              <a:buNone/>
              <a:defRPr sz="5513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20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80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040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300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561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82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92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470184" y="3080385"/>
            <a:ext cx="22262783" cy="1804225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410"/>
            </a:lvl1pPr>
            <a:lvl2pPr marL="1260180" indent="0">
              <a:buNone/>
              <a:defRPr sz="4410"/>
            </a:lvl2pPr>
            <a:lvl3pPr marL="2520361" indent="0">
              <a:buNone/>
              <a:defRPr sz="4410"/>
            </a:lvl3pPr>
            <a:lvl4pPr marL="3780541" indent="0">
              <a:buNone/>
              <a:defRPr sz="4410"/>
            </a:lvl4pPr>
            <a:lvl5pPr marL="5040721" indent="0">
              <a:buNone/>
              <a:defRPr sz="4410"/>
            </a:lvl5pPr>
            <a:lvl6pPr marL="6300902" indent="0">
              <a:buNone/>
              <a:defRPr sz="4410"/>
            </a:lvl6pPr>
            <a:lvl7pPr marL="7561082" indent="0">
              <a:buNone/>
              <a:defRPr sz="4410"/>
            </a:lvl7pPr>
            <a:lvl8pPr marL="8821263" indent="0">
              <a:buNone/>
              <a:defRPr sz="4410"/>
            </a:lvl8pPr>
            <a:lvl9pPr marL="10081443" indent="0">
              <a:buNone/>
              <a:defRPr sz="441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100268" y="22198332"/>
            <a:ext cx="20069171" cy="264033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4410"/>
            </a:lvl1pPr>
            <a:lvl2pPr marL="1260180" indent="0">
              <a:buFontTx/>
              <a:buNone/>
              <a:defRPr/>
            </a:lvl2pPr>
            <a:lvl3pPr marL="2520361" indent="0">
              <a:buFontTx/>
              <a:buNone/>
              <a:defRPr/>
            </a:lvl3pPr>
            <a:lvl4pPr marL="3780541" indent="0">
              <a:buFontTx/>
              <a:buNone/>
              <a:defRPr/>
            </a:lvl4pPr>
            <a:lvl5pPr marL="5040721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28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4" y="3080385"/>
            <a:ext cx="22262783" cy="16722090"/>
          </a:xfrm>
        </p:spPr>
        <p:txBody>
          <a:bodyPr anchor="ctr">
            <a:normAutofit/>
          </a:bodyPr>
          <a:lstStyle>
            <a:lvl1pPr algn="l">
              <a:defRPr sz="7718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4" y="23762970"/>
            <a:ext cx="17594665" cy="11001375"/>
          </a:xfrm>
        </p:spPr>
        <p:txBody>
          <a:bodyPr anchor="ctr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843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131" y="3080385"/>
            <a:ext cx="18907288" cy="16722090"/>
          </a:xfrm>
        </p:spPr>
        <p:txBody>
          <a:bodyPr anchor="ctr">
            <a:normAutofit/>
          </a:bodyPr>
          <a:lstStyle>
            <a:lvl1pPr algn="l">
              <a:defRPr sz="7718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940369" y="19802475"/>
            <a:ext cx="17646800" cy="2787015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1260180" indent="0">
              <a:buFontTx/>
              <a:buNone/>
              <a:defRPr/>
            </a:lvl2pPr>
            <a:lvl3pPr marL="2520361" indent="0">
              <a:buFontTx/>
              <a:buNone/>
              <a:defRPr/>
            </a:lvl3pPr>
            <a:lvl4pPr marL="3780541" indent="0">
              <a:buFontTx/>
              <a:buNone/>
              <a:defRPr/>
            </a:lvl4pPr>
            <a:lvl5pPr marL="5040721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5" y="24838679"/>
            <a:ext cx="17591383" cy="9925666"/>
          </a:xfrm>
        </p:spPr>
        <p:txBody>
          <a:bodyPr anchor="ctr">
            <a:normAutofit/>
          </a:bodyPr>
          <a:lstStyle>
            <a:lvl1pPr marL="0" indent="0" algn="l">
              <a:buNone/>
              <a:defRPr sz="5513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630080" y="4103854"/>
            <a:ext cx="1260485" cy="3377081"/>
          </a:xfrm>
          <a:prstGeom prst="rect">
            <a:avLst/>
          </a:prstGeom>
        </p:spPr>
        <p:txBody>
          <a:bodyPr vert="horz" lIns="252032" tIns="126016" rIns="252032" bIns="126016" rtlCol="0" anchor="ctr">
            <a:noAutofit/>
          </a:bodyPr>
          <a:lstStyle/>
          <a:p>
            <a:pPr lvl="0"/>
            <a:r>
              <a:rPr lang="en-US" sz="2205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212653" y="15988671"/>
            <a:ext cx="1260485" cy="3377081"/>
          </a:xfrm>
          <a:prstGeom prst="rect">
            <a:avLst/>
          </a:prstGeom>
        </p:spPr>
        <p:txBody>
          <a:bodyPr vert="horz" lIns="252032" tIns="126016" rIns="252032" bIns="126016" rtlCol="0" anchor="ctr">
            <a:noAutofit/>
          </a:bodyPr>
          <a:lstStyle/>
          <a:p>
            <a:pPr lvl="0" algn="r"/>
            <a:r>
              <a:rPr lang="en-US" sz="2205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0998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19802475"/>
            <a:ext cx="17591383" cy="9802485"/>
          </a:xfrm>
        </p:spPr>
        <p:txBody>
          <a:bodyPr anchor="b">
            <a:normAutofit/>
          </a:bodyPr>
          <a:lstStyle>
            <a:lvl1pPr algn="l">
              <a:defRPr sz="7718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4" y="29642962"/>
            <a:ext cx="17594665" cy="5121380"/>
          </a:xfrm>
        </p:spPr>
        <p:txBody>
          <a:bodyPr anchor="t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67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0133" y="3080385"/>
            <a:ext cx="18907285" cy="16722090"/>
          </a:xfrm>
        </p:spPr>
        <p:txBody>
          <a:bodyPr anchor="ctr">
            <a:normAutofit/>
          </a:bodyPr>
          <a:lstStyle>
            <a:lvl1pPr algn="l">
              <a:defRPr sz="7718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70185" y="22442805"/>
            <a:ext cx="17591383" cy="606297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5513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4" y="28603575"/>
            <a:ext cx="17591380" cy="6160770"/>
          </a:xfrm>
        </p:spPr>
        <p:txBody>
          <a:bodyPr anchor="t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630080" y="4103854"/>
            <a:ext cx="1260485" cy="3377081"/>
          </a:xfrm>
          <a:prstGeom prst="rect">
            <a:avLst/>
          </a:prstGeom>
        </p:spPr>
        <p:txBody>
          <a:bodyPr vert="horz" lIns="252032" tIns="126016" rIns="252032" bIns="126016" rtlCol="0" anchor="ctr">
            <a:noAutofit/>
          </a:bodyPr>
          <a:lstStyle/>
          <a:p>
            <a:pPr lvl="0"/>
            <a:r>
              <a:rPr lang="en-US" sz="2205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212653" y="15988671"/>
            <a:ext cx="1260485" cy="3377081"/>
          </a:xfrm>
          <a:prstGeom prst="rect">
            <a:avLst/>
          </a:prstGeom>
        </p:spPr>
        <p:txBody>
          <a:bodyPr vert="horz" lIns="252032" tIns="126016" rIns="252032" bIns="126016" rtlCol="0" anchor="ctr">
            <a:noAutofit/>
          </a:bodyPr>
          <a:lstStyle/>
          <a:p>
            <a:pPr lvl="0" algn="r"/>
            <a:r>
              <a:rPr lang="en-US" sz="2205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564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4" y="3080385"/>
            <a:ext cx="20742595" cy="1672209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718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70185" y="22687284"/>
            <a:ext cx="17591383" cy="484060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5513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4" y="27527898"/>
            <a:ext cx="17591380" cy="7236450"/>
          </a:xfrm>
        </p:spPr>
        <p:txBody>
          <a:bodyPr anchor="t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64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>
            <a:normAutofit/>
          </a:bodyPr>
          <a:lstStyle>
            <a:lvl1pPr algn="l">
              <a:defRPr sz="7718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85" y="3080391"/>
            <a:ext cx="18066852" cy="21758294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792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98656" y="3080385"/>
            <a:ext cx="5634310" cy="25523190"/>
          </a:xfrm>
        </p:spPr>
        <p:txBody>
          <a:bodyPr vert="eaVert">
            <a:normAutofit/>
          </a:bodyPr>
          <a:lstStyle>
            <a:lvl1pPr>
              <a:defRPr sz="7718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84" y="3080385"/>
            <a:ext cx="16124096" cy="3168396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444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185" y="3080385"/>
            <a:ext cx="18066852" cy="2175829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5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4" y="11441427"/>
            <a:ext cx="17646802" cy="13397232"/>
          </a:xfrm>
        </p:spPr>
        <p:txBody>
          <a:bodyPr anchor="b">
            <a:normAutofit/>
          </a:bodyPr>
          <a:lstStyle>
            <a:lvl1pPr algn="l">
              <a:defRPr sz="882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5" y="25914351"/>
            <a:ext cx="17646800" cy="8849997"/>
          </a:xfrm>
        </p:spPr>
        <p:txBody>
          <a:bodyPr anchor="t">
            <a:normAutofit/>
          </a:bodyPr>
          <a:lstStyle>
            <a:lvl1pPr marL="0" indent="0" algn="l">
              <a:buNone/>
              <a:defRPr sz="4961">
                <a:solidFill>
                  <a:schemeClr val="bg2">
                    <a:lumMod val="75000"/>
                  </a:schemeClr>
                </a:solidFill>
              </a:defRPr>
            </a:lvl1pPr>
            <a:lvl2pPr marL="126018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38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60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>
            <a:normAutofit/>
          </a:bodyPr>
          <a:lstStyle>
            <a:lvl1pPr>
              <a:defRPr sz="882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1470185" y="3080388"/>
            <a:ext cx="10887097" cy="2175827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2850635" y="3080385"/>
            <a:ext cx="10882331" cy="2170938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18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>
            <a:normAutofit/>
          </a:bodyPr>
          <a:lstStyle>
            <a:lvl1pPr>
              <a:defRPr sz="882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0265" y="3080385"/>
            <a:ext cx="10244612" cy="3520440"/>
          </a:xfrm>
        </p:spPr>
        <p:txBody>
          <a:bodyPr anchor="b">
            <a:noAutofit/>
          </a:bodyPr>
          <a:lstStyle>
            <a:lvl1pPr marL="0" indent="0">
              <a:buNone/>
              <a:defRPr sz="6615" b="0" cap="all">
                <a:solidFill>
                  <a:schemeClr val="tx1"/>
                </a:solidFill>
              </a:defRPr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0183" y="6600828"/>
            <a:ext cx="10874693" cy="1823783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381639" y="3272912"/>
            <a:ext cx="10374666" cy="3327913"/>
          </a:xfrm>
        </p:spPr>
        <p:txBody>
          <a:bodyPr anchor="b">
            <a:noAutofit/>
          </a:bodyPr>
          <a:lstStyle>
            <a:lvl1pPr marL="0" indent="0">
              <a:buNone/>
              <a:defRPr sz="6615" b="0" cap="all">
                <a:solidFill>
                  <a:schemeClr val="tx1"/>
                </a:solidFill>
              </a:defRPr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50637" y="6600825"/>
            <a:ext cx="10905668" cy="1818894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82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</p:spPr>
        <p:txBody>
          <a:bodyPr>
            <a:normAutofit/>
          </a:bodyPr>
          <a:lstStyle>
            <a:lvl1pPr>
              <a:defRPr sz="882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06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97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201" y="3080385"/>
            <a:ext cx="8821103" cy="8801100"/>
          </a:xfrm>
        </p:spPr>
        <p:txBody>
          <a:bodyPr anchor="b">
            <a:normAutofit/>
          </a:bodyPr>
          <a:lstStyle>
            <a:lvl1pPr algn="l">
              <a:defRPr sz="551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183" y="3080385"/>
            <a:ext cx="12234318" cy="3168396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201" y="12761609"/>
            <a:ext cx="8821103" cy="12077067"/>
          </a:xfrm>
        </p:spPr>
        <p:txBody>
          <a:bodyPr anchor="t">
            <a:normAutofit/>
          </a:bodyPr>
          <a:lstStyle>
            <a:lvl1pPr marL="0" indent="0">
              <a:buNone/>
              <a:defRPr sz="4410"/>
            </a:lvl1pPr>
            <a:lvl2pPr marL="1260180" indent="0">
              <a:buNone/>
              <a:defRPr sz="3308"/>
            </a:lvl2pPr>
            <a:lvl3pPr marL="2520361" indent="0">
              <a:buNone/>
              <a:defRPr sz="2756"/>
            </a:lvl3pPr>
            <a:lvl4pPr marL="3780541" indent="0">
              <a:buNone/>
              <a:defRPr sz="2481"/>
            </a:lvl4pPr>
            <a:lvl5pPr marL="5040721" indent="0">
              <a:buNone/>
              <a:defRPr sz="2481"/>
            </a:lvl5pPr>
            <a:lvl6pPr marL="6300902" indent="0">
              <a:buNone/>
              <a:defRPr sz="2481"/>
            </a:lvl6pPr>
            <a:lvl7pPr marL="7561082" indent="0">
              <a:buNone/>
              <a:defRPr sz="2481"/>
            </a:lvl7pPr>
            <a:lvl8pPr marL="8821263" indent="0">
              <a:buNone/>
              <a:defRPr sz="2481"/>
            </a:lvl8pPr>
            <a:lvl9pPr marL="10081443" indent="0">
              <a:buNone/>
              <a:defRPr sz="248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66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1549" y="8361045"/>
            <a:ext cx="9821230" cy="6600825"/>
          </a:xfrm>
        </p:spPr>
        <p:txBody>
          <a:bodyPr anchor="b">
            <a:normAutofit/>
          </a:bodyPr>
          <a:lstStyle>
            <a:lvl1pPr algn="l">
              <a:defRPr sz="6615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2100262" y="5280660"/>
            <a:ext cx="9043185" cy="2772346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410"/>
            </a:lvl1pPr>
            <a:lvl2pPr marL="1260180" indent="0">
              <a:buNone/>
              <a:defRPr sz="4410"/>
            </a:lvl2pPr>
            <a:lvl3pPr marL="2520361" indent="0">
              <a:buNone/>
              <a:defRPr sz="4410"/>
            </a:lvl3pPr>
            <a:lvl4pPr marL="3780541" indent="0">
              <a:buNone/>
              <a:defRPr sz="4410"/>
            </a:lvl4pPr>
            <a:lvl5pPr marL="5040721" indent="0">
              <a:buNone/>
              <a:defRPr sz="4410"/>
            </a:lvl5pPr>
            <a:lvl6pPr marL="6300902" indent="0">
              <a:buNone/>
              <a:defRPr sz="4410"/>
            </a:lvl6pPr>
            <a:lvl7pPr marL="7561082" indent="0">
              <a:buNone/>
              <a:defRPr sz="4410"/>
            </a:lvl7pPr>
            <a:lvl8pPr marL="8821263" indent="0">
              <a:buNone/>
              <a:defRPr sz="4410"/>
            </a:lvl8pPr>
            <a:lvl9pPr marL="10081443" indent="0">
              <a:buNone/>
              <a:defRPr sz="441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2176" y="15841980"/>
            <a:ext cx="9823890" cy="12028170"/>
          </a:xfrm>
        </p:spPr>
        <p:txBody>
          <a:bodyPr anchor="t">
            <a:normAutofit/>
          </a:bodyPr>
          <a:lstStyle>
            <a:lvl1pPr marL="0" indent="0">
              <a:buNone/>
              <a:defRPr sz="4961"/>
            </a:lvl1pPr>
            <a:lvl2pPr marL="1260180" indent="0">
              <a:buNone/>
              <a:defRPr sz="3308"/>
            </a:lvl2pPr>
            <a:lvl3pPr marL="2520361" indent="0">
              <a:buNone/>
              <a:defRPr sz="2756"/>
            </a:lvl3pPr>
            <a:lvl4pPr marL="3780541" indent="0">
              <a:buNone/>
              <a:defRPr sz="2481"/>
            </a:lvl4pPr>
            <a:lvl5pPr marL="5040721" indent="0">
              <a:buNone/>
              <a:defRPr sz="2481"/>
            </a:lvl5pPr>
            <a:lvl6pPr marL="6300902" indent="0">
              <a:buNone/>
              <a:defRPr sz="2481"/>
            </a:lvl6pPr>
            <a:lvl7pPr marL="7561082" indent="0">
              <a:buNone/>
              <a:defRPr sz="2481"/>
            </a:lvl7pPr>
            <a:lvl8pPr marL="8821263" indent="0">
              <a:buNone/>
              <a:defRPr sz="2481"/>
            </a:lvl8pPr>
            <a:lvl9pPr marL="10081443" indent="0">
              <a:buNone/>
              <a:defRPr sz="248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70184" y="35644458"/>
            <a:ext cx="16018564" cy="2108597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9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8386048" y="22491705"/>
            <a:ext cx="6809194" cy="15353028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85" y="25963245"/>
            <a:ext cx="18066852" cy="88011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85" y="3080391"/>
            <a:ext cx="18066852" cy="21758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9614" y="35644475"/>
            <a:ext cx="3308776" cy="210859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756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3720DD-5B6D-40BF-8493-A6B52D484E6B}" type="datetimeFigureOut">
              <a:rPr lang="tr-TR" smtClean="0"/>
              <a:pPr/>
              <a:t>28.04.2017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70184" y="35644458"/>
            <a:ext cx="16018564" cy="210859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756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28263" y="32215713"/>
            <a:ext cx="2361850" cy="38688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71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157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txStyles>
    <p:titleStyle>
      <a:lvl1pPr algn="l" defTabSz="1260180" rtl="0" eaLnBrk="1" latinLnBrk="0" hangingPunct="1">
        <a:spcBef>
          <a:spcPct val="0"/>
        </a:spcBef>
        <a:buNone/>
        <a:defRPr sz="882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87613" indent="-787613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551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2047793" indent="-787613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96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3307973" indent="-787613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441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4253109" indent="-472568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5513289" indent="-472568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6930992" indent="-630090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8191172" indent="-630090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9451353" indent="-630090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10711533" indent="-630090" algn="l" defTabSz="1260180" rtl="0" eaLnBrk="1" latinLnBrk="0" hangingPunct="1">
        <a:spcBef>
          <a:spcPct val="20000"/>
        </a:spcBef>
        <a:spcAft>
          <a:spcPts val="165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385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1260180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4696134" y="300038"/>
            <a:ext cx="16561840" cy="4074929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metal">
            <a:bevelB w="254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5071593" y="444676"/>
            <a:ext cx="157388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 smtClean="0">
                <a:latin typeface="Calibri" panose="020F0502020204030204" pitchFamily="34" charset="0"/>
              </a:rPr>
              <a:t>TÜBİTAK </a:t>
            </a:r>
            <a:r>
              <a:rPr lang="tr-TR" sz="9600" b="1" smtClean="0">
                <a:latin typeface="Calibri" panose="020F0502020204030204" pitchFamily="34" charset="0"/>
              </a:rPr>
              <a:t>1601 OM</a:t>
            </a:r>
            <a:r>
              <a:rPr lang="tr-TR" sz="9600" b="1" smtClean="0">
                <a:latin typeface="Calibri" panose="020F0502020204030204" pitchFamily="34" charset="0"/>
              </a:rPr>
              <a:t>ÜGEM </a:t>
            </a:r>
            <a:r>
              <a:rPr lang="tr-TR" sz="9600" b="1" dirty="0" smtClean="0">
                <a:latin typeface="Calibri" panose="020F0502020204030204" pitchFamily="34" charset="0"/>
              </a:rPr>
              <a:t>2.GİRİŞİMCİLİK </a:t>
            </a:r>
            <a:r>
              <a:rPr lang="tr-TR" sz="9600" b="1" dirty="0" smtClean="0">
                <a:latin typeface="Calibri" panose="020F0502020204030204" pitchFamily="34" charset="0"/>
              </a:rPr>
              <a:t>PROJE PAZARI</a:t>
            </a:r>
          </a:p>
          <a:p>
            <a:pPr algn="ctr"/>
            <a:r>
              <a:rPr lang="tr-TR" sz="6000" dirty="0" smtClean="0">
                <a:latin typeface="Calibri" panose="020F0502020204030204" pitchFamily="34" charset="0"/>
              </a:rPr>
              <a:t>10 </a:t>
            </a:r>
            <a:r>
              <a:rPr lang="tr-TR" sz="6000" dirty="0" smtClean="0">
                <a:latin typeface="Calibri" panose="020F0502020204030204" pitchFamily="34" charset="0"/>
              </a:rPr>
              <a:t>MAYIS </a:t>
            </a:r>
            <a:r>
              <a:rPr lang="tr-TR" sz="6000" dirty="0" smtClean="0">
                <a:latin typeface="Calibri" panose="020F0502020204030204" pitchFamily="34" charset="0"/>
              </a:rPr>
              <a:t>2017 </a:t>
            </a:r>
            <a:r>
              <a:rPr lang="tr-TR" sz="6000" dirty="0" smtClean="0">
                <a:latin typeface="Calibri" panose="020F0502020204030204" pitchFamily="34" charset="0"/>
              </a:rPr>
              <a:t>, </a:t>
            </a:r>
            <a:r>
              <a:rPr lang="tr-TR" sz="6000" dirty="0" smtClean="0">
                <a:latin typeface="Calibri" panose="020F0502020204030204" pitchFamily="34" charset="0"/>
              </a:rPr>
              <a:t>SAMSUN TEKNOPARK</a:t>
            </a:r>
            <a:endParaRPr lang="tr-TR" sz="6000" dirty="0">
              <a:latin typeface="Calibri" panose="020F050202020403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1688762" y="17326096"/>
            <a:ext cx="10585176" cy="137997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Yuvarlatılmış Dikdörtgen 42"/>
          <p:cNvSpPr/>
          <p:nvPr/>
        </p:nvSpPr>
        <p:spPr>
          <a:xfrm>
            <a:off x="1688762" y="7994097"/>
            <a:ext cx="10585176" cy="88823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Yuvarlatılmış Dikdörtgen 43"/>
          <p:cNvSpPr/>
          <p:nvPr/>
        </p:nvSpPr>
        <p:spPr>
          <a:xfrm>
            <a:off x="13664783" y="7994097"/>
            <a:ext cx="10585176" cy="130566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2017590" y="8883004"/>
            <a:ext cx="9927519" cy="710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ÖZET</a:t>
            </a:r>
            <a:r>
              <a:rPr lang="en-US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8"/>
              </a:spcBef>
            </a:pPr>
            <a:r>
              <a:rPr lang="tr-TR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tr-TR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</a:t>
            </a:r>
            <a:r>
              <a:rPr lang="tr-TR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tr-TR" sz="4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8"/>
              </a:spcBef>
            </a:pPr>
            <a:r>
              <a:rPr lang="tr-TR" sz="4000" b="1" dirty="0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Anahtar Kelimeler: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Caption in Calibri, 36 points, bold. </a:t>
            </a:r>
            <a:endParaRPr lang="tr-TR" sz="4000" b="1" dirty="0">
              <a:latin typeface="Calibri" pitchFamily="34" charset="0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592" y="24907279"/>
            <a:ext cx="8121513" cy="450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Dikdörtgen 34"/>
          <p:cNvSpPr/>
          <p:nvPr/>
        </p:nvSpPr>
        <p:spPr>
          <a:xfrm>
            <a:off x="2017590" y="18484393"/>
            <a:ext cx="9927520" cy="6383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5400" b="1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AMAÇ/ÖZGÜN DEĞER</a:t>
            </a:r>
            <a:r>
              <a:rPr lang="en-US" sz="5400" b="1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lvl="0" algn="just">
              <a:spcBef>
                <a:spcPts val="2538"/>
              </a:spcBef>
            </a:pPr>
            <a:r>
              <a:rPr lang="tr-TR" sz="4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4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Text in Calibri, 40 points, Bold. Text in Calibri, 40 points, Bold.  Text in Calibri, 40 points, Bold.  Text in Calibri, 40 points, Bold.  Text in Calibri, 40 points, Bold. </a:t>
            </a:r>
            <a:r>
              <a:rPr lang="en-US" sz="40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Text in Calibri, 40 points, Bold.  Text in Calibri, 40 points, </a:t>
            </a:r>
            <a:r>
              <a:rPr lang="en-US" sz="4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Bold.</a:t>
            </a:r>
            <a:r>
              <a:rPr lang="en-US" sz="40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Text in Calibri, 40 points, Bold.  Text in Calibri, 40 points, B</a:t>
            </a:r>
            <a:r>
              <a:rPr lang="en-US" sz="40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endParaRPr lang="en-US" sz="40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2602064" y="29737837"/>
            <a:ext cx="877228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</a:t>
            </a:r>
            <a:r>
              <a:rPr lang="tr-TR" sz="3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38  </a:t>
            </a:r>
            <a:r>
              <a:rPr lang="tr-TR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ve resim 300 </a:t>
            </a:r>
            <a:r>
              <a:rPr lang="tr-TR" sz="3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8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endParaRPr lang="en-US" sz="3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" name="Yuvarlatılmış Dikdörtgen 50"/>
          <p:cNvSpPr/>
          <p:nvPr/>
        </p:nvSpPr>
        <p:spPr>
          <a:xfrm>
            <a:off x="13664783" y="34570632"/>
            <a:ext cx="10585176" cy="41783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Yuvarlatılmış Dikdörtgen 51"/>
          <p:cNvSpPr/>
          <p:nvPr/>
        </p:nvSpPr>
        <p:spPr>
          <a:xfrm>
            <a:off x="13664783" y="21676292"/>
            <a:ext cx="10585176" cy="122956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3" name="Yuvarlatılmış Dikdörtgen 52"/>
          <p:cNvSpPr/>
          <p:nvPr/>
        </p:nvSpPr>
        <p:spPr>
          <a:xfrm>
            <a:off x="1688762" y="31836195"/>
            <a:ext cx="10585176" cy="69127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2020462" y="32514992"/>
            <a:ext cx="9924648" cy="3920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57200" tIns="45267" rIns="457200" bIns="45267">
            <a:spAutoFit/>
          </a:bodyPr>
          <a:lstStyle>
            <a:lvl1pPr defTabSz="908050">
              <a:defRPr sz="4000" b="1">
                <a:solidFill>
                  <a:srgbClr val="003399"/>
                </a:solidFill>
                <a:latin typeface="Arial" charset="0"/>
              </a:defRPr>
            </a:lvl1pPr>
            <a:lvl2pPr marL="742950" indent="-285750" defTabSz="908050">
              <a:defRPr sz="4000" b="1">
                <a:solidFill>
                  <a:srgbClr val="003399"/>
                </a:solidFill>
                <a:latin typeface="Arial" charset="0"/>
              </a:defRPr>
            </a:lvl2pPr>
            <a:lvl3pPr marL="11430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3pPr>
            <a:lvl4pPr marL="16002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4pPr>
            <a:lvl5pPr marL="20574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9pPr>
          </a:lstStyle>
          <a:p>
            <a:pPr algn="just"/>
            <a:r>
              <a:rPr lang="tr-TR" sz="5400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YÖNTEM/MATERYAL ve METOT</a:t>
            </a:r>
            <a:r>
              <a:rPr lang="en-US" sz="5400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5400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Calibri, 54 points, bold</a:t>
            </a:r>
          </a:p>
          <a:p>
            <a:pPr algn="just">
              <a:spcBef>
                <a:spcPts val="2538"/>
              </a:spcBef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Text in Calibri</a:t>
            </a:r>
            <a:r>
              <a:rPr lang="en-US" b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b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</a:t>
            </a:r>
            <a:r>
              <a:rPr lang="en-US" b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b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points, Bold.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Text in Calibri</a:t>
            </a:r>
            <a:r>
              <a:rPr lang="en-US" b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b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points, Bold</a:t>
            </a: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..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" name="AutoShape 16" descr="data:image/jpeg;base64,/9j/4AAQSkZJRgABAQAAAQABAAD/2wCEAAkGBwgHBgkIBwgWFhUWGBoaGRgWGSIdHhogHh4fKh0gISEhJTQhICYmICIhJT0tJjIrOjo6KR83ODYvPSstLi8BCgoKBQUFDgUFDisZExkrKysrKysrKysrKysrKysrKysrKysrKysrKysrKysrKysrKysrKysrKysrKysrKysrK//AABEIAI4BXgMBIgACEQEDEQH/xAAbAAEAAwEBAQEAAAAAAAAAAAAABQYHBAMCAf/EAEcQAAEDAwMBBAMJDQcFAAAAAAEAAgMEBREGEiExBxNBUSJh0RQXMlZxgZGSkxUWIzQ2N0JVdHWxstIIV3KUs7TxM1KCofD/xAAUAQEAAAAAAAAAAAAAAAAAAAAA/8QAFBEBAAAAAAAAAAAAAAAAAAAAAP/aAAwDAQACEQMRAD8A3FERAREQEREBERAREQEREBERAREQEREBERAREQEREBERAREQEREBERAREQEREBERAREQEVM7Q79fLBS0tTb2whj54oiXbnPIeRkjo1vQtx6XBByOiuaAiIgIiICIiAiIgIiICIiAiLxrallHSS1MjHENBOGNL3H1BrQST8iD2RZTqPtLvNJrq0achsxgbJNC1z5sFz2PkaMsDTtaPhDOXH/CQQtWQEREBERAREQEREBERAREQEREBERAREQEREBERAREQEREFD7ZPydt37ZT/wAxV8VC7XBLVWmgpKSkmkeKmCQiOF78NaTk5a0jj2eYV4pp2VMDZog7Bz8JpaeDjo4Aj5wg9UREBERAREQEREBERAREQEREGIdqv56dHfLS/wC5ctvWIdqv56dHfLS/7ly29AREQEREBERAREQERRN+1LZdOthN6uLIt+du48nHXAHPHn8iCWRctruVFdqGKuttS2SN/wAFzTkHz+g8YXUgIiICIiAiIgIiICIua5XCktdDNXXGobHGwZc5xwB/yeAPE4AQdKKIsOp7JqIzCy3JkpZjcGnkZ6cHlS6AuS43S3WtjH3OviiDjgGV7WAnyG4jPC61HXmx2u+RRxXigZK1py0PGQD5oOf77dNfGGl+3j/qX4dXaZAydRUv28f9S4/e+0h8XKf6gT3vtIfF2n+oEFla4OaHNOQfEL9XyxrWMaxgwAMBfSAiIgIqX2n3C62DTtTe7Xee6LNv4N8bXsdnjA9HcHEkckkeoZyODs1qdV6msLbvfby6MPJ7tkUMbSWjGHEvYeCc8AeRz4INDREQEREBERARF8yFzY3OYzJAOB0z6kGJdqv56dHfLS/7ly29ZRrXR+pr/rq0aio6KFrabusMfNgv7uQvPIYQ3OcePn6lqNLLNLGXVFPsOem4Hjz4QeyIiAq1rbU8+m2WptLQCZ9TUMgaHSd2AX5wSdruM+pWVUDtW/HdF/vOn/iUFltNZqGer2XazQxMwfSZUGQ58BtMbfpyppEQEREBRTdP259bUV1bSsllfwXPaDho+CwZzgAeWMncepKlVF3u7e4BFTUkXeVEuRFEDjOOr3H9FjcjLsHwABJDSFN7PbTHZNc6qt9ncfcje6IZuBayVwy4AeBA4+QAHoFoyibBbY7JQR089QHSyOLpZD6JmlI9J2M+Q6DoAB0ClkBERARc81dRwVcFJNVMbJJnYxzgHP2jLtrTy7A5OF0ICIiAiIgKOuVnpLrUU77jE2RkZ3NY4ZG/PDvIkeGfMqRXNca6mtlFLWVsoaxo5Py8AADkknAAGSSQBklBnmrrFSW3tB0pcLAzuqiabZKyMhofC1uXkt8cNGM/J1O1aPVvnZSzPpIg94aS1rnbQ444Bdg4BPjgqEs9JUT189/vDNji3bDG7rDFwSHHpue4Bx8vRbk4yp9rmvaHMOQehCCj33V+otP09PU3TTkIY+VkWWVRcQXnAOO5H8Vd3u2Mc4g8DPHJVF7ZPybt/wC2U/8AMVfEFAvlj1zc46i527UggfjMVM1g2YGCA97udx5ycYzjwUz2e6kqNUadFZXUvdzMe6KVoORvZjJb6jnp4cjnqZTUF1js9tfUOaXOJDI2NGXPe44a1o8eefUAT0BXNo2xDTthhonuDpCXSSvH6cjzl54A4ycD1BqCbREQEREGP/2jLyIbLbrHBId80m9zQR8BnQEdeXkY/wALvJadpq2Ns2n7dbWtA7qNrSASRkDnBPPXKyW+s++rt7oKMSnZSBjj0BBj9PAODn0i35s9FtiAuW5XCltVBNXXCYMjYMucc8D5uV1L4lijmjdHMwOB6gjIPzIKl76Giv1/H9V/9Ke+hor9fx/Vf/SrH9ybb+rovs2+xPuTbf1dF9m32IK576Giv1/H9V/9KmNP6osmpO/+4dwbL3e3ftBG3dnb1A64P0Lr+5Nt/V0X2bfYvempKal3e5adjM9drQM488IPZFXda6rh0jb4KyooZZQ9+zbEASOCc8+HCp3v12/4uVn1G+1BqaLLPfrt/wAXKz6jfanv12/4uVn1G+1BqaLLPfrt/wAXKz6jfanv12/4uVn1G+1BqaoHat+O6L/edP8AxKtGlb7HqSxwXWGmfGHlw2SDDhtcRzj5FV+1b8d0X+86f+JQX9ERBUrx2k6Rs8s8NVeWF7DhzYwXnOcEeiMZHiM8cqxx3GiktwuTKpnc7N/ebht24zuz0xjnKqfahpGjvuj7i2moh3zGmWMsYNznNBO3gZJdyOPEhUnsiLtZaZpLJcWE09G8mVpcT35cd0LSP+xvpZaeuI/DIQafpXVtn1ZFVS2WoLhE7a7LS3r0Iz4HlQl17NaW6Xious2o7g2STg93M1gDR0aAI+Gjy+U9SSrBp3TFm0zHUx2SiEYkdvdgk5PzngDwA4HKmEFU0zoSh0/dDcm3Srnk2FjTUy7w0OILtoDR1wPoVrREBFwX24vtNqqK6OhkmLMfg4W7nuyQPRHjjOfmKpvvlVfxDun+XKD71d+dXQnyVn+kr8sS1DrWoqte6VuDtJ17DCKnET4SJJd0eDsb+lt6nyCtnvlVfxDun+XKDQUUFpTUUuoYaiSayVNLsIGKmPYXZ8W+YCnUELftWWDTskcV6uscTnDIaTl2OedoyccEZ6cL60xqW2apoZa2zylzGvMZJaRkgA8Z8MEL01DZbZebbVQXOiZIHMIORzgcjB6jB5GFkv8AZrq2iK+UBYdwMb8+rkY88oNNvOtLFZL7R2W51myWYAtyDtAJIG53QZII9i8tX6Mg1XLTOrLvVRNjIc1kD2sAcM4fksLt3z8eAHOYrtF0/bL5cbPTijaat8jNkvO6KKJ26Rxx1bjLQDxue3kEhXtBQY+yu3d7E6p1DcZWtc1xjlqA5jtrgQHDZyMgdMerCvyIgofbJ+Tdv/bKf+Yq8zvdFDJI2MuIBIa3GT6hkgZPrIVG7ZPybt/7ZT/zFXxBmEd012LzPcqrQZldkiHNVE0RMPgBz6Tv0nZ56DAGFb9J1uori2rqNR2ttN6QEcQeJDjAy5zhwfSzjGOPDxNgRAREQF5VVRFSU0tTUPw1jS5x8gBkn6F6qsa1tF91BaKq1W6tigbJw55DnOLfEY4Az0zk8Z88gM8/s/0010u2o9U1kIBkftBbjbueS+UAHLhjLMc9CevhtSzfROitVaMtk1vtd1o3NfIZCZYZCclrR+jIBjDR/wC1K3O26/rqYww3+jh83RU793QjHpvcB58AHgcoJinvgrtVVFpoHsc2CMOnPUte8/g2A7uDhryeD+j08e+70k9dbailpK10L3DAkaMlnrAUB2c6QOjrLNST1feyySOkkk8ycAdeeg8SeS4+KtaCh/ePqT+8Cq+zb7U+8fUn94FV9m32q+Igof3j6k/vAqvs2+1T2lrHcrN7p+6WoJavft2940DZjOcY88j6Ap5EBEUffr1Qaftc1yus4ZGwcnxJ8AB4k+SCQRZMO3nT3uoRm3T7d2N+G9M/CxnPTnC0mxXu26gtzK+0VbZGHxaeWnAO1w6tcARweeiCQREQFQO1b8d0X+86f+JV/VA7Vvx3Rf7zp/4lBf0RU/tOsF+1DY4aXTdw7mRsgc473M3NweMt564KCY1PdJLbbxHRxh88x7qBh5Be7oXAc7GfCcR0aHFZL2OA6T7Qr1pOrqtxLfRPwQ5zOeAeSdpPTwBWlaT01XUM33U1JcvdNWWBgfja2NnGWsaPEkZLup48lXtT6Au9b2k0GqLJcWRgNAkLxuc3DS07G4wdzDjnocnywGiU1TBVRd7SzNe3JGWkEZaSHDI8QQQfWCvVeNHSw0VLFS0zMMYAGjOcAes8n517ICIiAiIgoOrvzq6E+Ss/0lflXLzpyW46v0/fGVADaQTZaRy7vGbRg+GFY0BERAWFdj10pLfrrWDayXb/ANSTceGhscjtxJPA+EFujnNY0ue7AHJJ8FkGhtFUt31nedVNlxSmdwhYwFrZtrmu39OWCRoIx1LfIYIaBpmGprZJr/co8PmAETC3a6KHq1pB5D3Elzv/ABH6IVgREBERBQ+2T8m7f+2U/wDMVfFQ+2T8m7f+2U/8xV8QEREBERAREQEREBERAREQEREBVS66XbqPU4qb/AH01O0CCIkFr3vB7yR7ceA2tAOejjjnm1ogg7/pKx3+2y0Nwt7NrgcOa0BzDj4TTjgj/nKybsfjrtMdpV50o6o3RhryeuMtLdrgOgJaRn6PBbjUTxU1PLUVEgaxgLnOccBoAySSeAAFmvZRbTdrze9c1MWPdMjmwDGPwbTjd1JBdgDr4HwIQaciIgKh9q1PVyHTFTSUMsohroZXiGMvcGMyScNH/wBwr4iCCs2portWe5WWmsi4J3T07428Y43O4z6vlU6iICIiAiIgIiICIiAiIgKu6+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+eR8I8gDjnKuMEMVPCyGCMNa0ABrRgADoAPBYbZ+1S52W3Q2+36FkaxmcZe8kknJJJjySSSSfNS1p7QdS6wvdus0VifSMfIHSy+mT3bPSc0Ha3Zuxt3Z8eEGwIiICIiAiIgIiICIiAiIgIiICIiAiIgIiICIiAiIgIiIC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155575" y="-136525"/>
            <a:ext cx="284163" cy="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" name="AutoShape 18" descr="data:image/jpeg;base64,/9j/4AAQSkZJRgABAQAAAQABAAD/2wCEAAkGBwgHBgkIBwgWFhUWGBoaGRgWGSIdHhogHh4fKh0gISEhJTQhICYmICIhJT0tJjIrOjo6KR83ODYvPSstLi8BCgoKBQUFDgUFDisZExkrKysrKysrKysrKysrKysrKysrKysrKysrKysrKysrKysrKysrKysrKysrKysrKysrK//AABEIAI4BXgMBIgACEQEDEQH/xAAbAAEAAwEBAQEAAAAAAAAAAAAABQYHBAMCAf/EAEcQAAEDAwMBBAMJDQcFAAAAAAEAAgMEBREGEiExBxNBUSJh0RQXMlZxgZGSkxUWIzQ2N0JVdHWxstIIV3KUs7TxM1KCofD/xAAUAQEAAAAAAAAAAAAAAAAAAAAA/8QAFBEBAAAAAAAAAAAAAAAAAAAAAP/aAAwDAQACEQMRAD8A3FERAREQEREBERAREQEREBERAREQEREBERAREQEREBERAREQEREBERAREQEREBERAREQEVM7Q79fLBS0tTb2whj54oiXbnPIeRkjo1vQtx6XBByOiuaAiIgIiICIiAiIgIiICIiAiLxrallHSS1MjHENBOGNL3H1BrQST8iD2RZTqPtLvNJrq0achsxgbJNC1z5sFz2PkaMsDTtaPhDOXH/CQQtWQEREBERAREQEREBERAREQEREBERAREQEREBERAREQEREFD7ZPydt37ZT/wAxV8VC7XBLVWmgpKSkmkeKmCQiOF78NaTk5a0jj2eYV4pp2VMDZog7Bz8JpaeDjo4Aj5wg9UREBERAREQEREBERAREQEREGIdqv56dHfLS/wC5ctvWIdqv56dHfLS/7ly29AREQEREBERAREQERRN+1LZdOthN6uLIt+du48nHXAHPHn8iCWRctruVFdqGKuttS2SN/wAFzTkHz+g8YXUgIiICIiAiIgIiICIua5XCktdDNXXGobHGwZc5xwB/yeAPE4AQdKKIsOp7JqIzCy3JkpZjcGnkZ6cHlS6AuS43S3WtjH3OviiDjgGV7WAnyG4jPC61HXmx2u+RRxXigZK1py0PGQD5oOf77dNfGGl+3j/qX4dXaZAydRUv28f9S4/e+0h8XKf6gT3vtIfF2n+oEFla4OaHNOQfEL9XyxrWMaxgwAMBfSAiIgIqX2n3C62DTtTe7Xee6LNv4N8bXsdnjA9HcHEkckkeoZyODs1qdV6msLbvfby6MPJ7tkUMbSWjGHEvYeCc8AeRz4INDREQEREBERARF8yFzY3OYzJAOB0z6kGJdqv56dHfLS/7ly29ZRrXR+pr/rq0aio6KFrabusMfNgv7uQvPIYQ3OcePn6lqNLLNLGXVFPsOem4Hjz4QeyIiAq1rbU8+m2WptLQCZ9TUMgaHSd2AX5wSdruM+pWVUDtW/HdF/vOn/iUFltNZqGer2XazQxMwfSZUGQ58BtMbfpyppEQEREBRTdP259bUV1bSsllfwXPaDho+CwZzgAeWMncepKlVF3u7e4BFTUkXeVEuRFEDjOOr3H9FjcjLsHwABJDSFN7PbTHZNc6qt9ncfcje6IZuBayVwy4AeBA4+QAHoFoyibBbY7JQR089QHSyOLpZD6JmlI9J2M+Q6DoAB0ClkBERARc81dRwVcFJNVMbJJnYxzgHP2jLtrTy7A5OF0ICIiAiIgKOuVnpLrUU77jE2RkZ3NY4ZG/PDvIkeGfMqRXNca6mtlFLWVsoaxo5Py8AADkknAAGSSQBklBnmrrFSW3tB0pcLAzuqiabZKyMhofC1uXkt8cNGM/J1O1aPVvnZSzPpIg94aS1rnbQ444Bdg4BPjgqEs9JUT189/vDNji3bDG7rDFwSHHpue4Bx8vRbk4yp9rmvaHMOQehCCj33V+otP09PU3TTkIY+VkWWVRcQXnAOO5H8Vd3u2Mc4g8DPHJVF7ZPybt/wC2U/8AMVfEFAvlj1zc46i527UggfjMVM1g2YGCA97udx5ycYzjwUz2e6kqNUadFZXUvdzMe6KVoORvZjJb6jnp4cjnqZTUF1js9tfUOaXOJDI2NGXPe44a1o8eefUAT0BXNo2xDTthhonuDpCXSSvH6cjzl54A4ycD1BqCbREQEREGP/2jLyIbLbrHBId80m9zQR8BnQEdeXkY/wALvJadpq2Ns2n7dbWtA7qNrSASRkDnBPPXKyW+s++rt7oKMSnZSBjj0BBj9PAODn0i35s9FtiAuW5XCltVBNXXCYMjYMucc8D5uV1L4lijmjdHMwOB6gjIPzIKl76Giv1/H9V/9Ke+hor9fx/Vf/SrH9ybb+rovs2+xPuTbf1dF9m32IK576Giv1/H9V/9KmNP6osmpO/+4dwbL3e3ftBG3dnb1A64P0Lr+5Nt/V0X2bfYvempKal3e5adjM9drQM488IPZFXda6rh0jb4KyooZZQ9+zbEASOCc8+HCp3v12/4uVn1G+1BqaLLPfrt/wAXKz6jfanv12/4uVn1G+1BqaLLPfrt/wAXKz6jfanv12/4uVn1G+1BqaoHat+O6L/edP8AxKtGlb7HqSxwXWGmfGHlw2SDDhtcRzj5FV+1b8d0X+86f+JQX9ERBUrx2k6Rs8s8NVeWF7DhzYwXnOcEeiMZHiM8cqxx3GiktwuTKpnc7N/ebht24zuz0xjnKqfahpGjvuj7i2moh3zGmWMsYNznNBO3gZJdyOPEhUnsiLtZaZpLJcWE09G8mVpcT35cd0LSP+xvpZaeuI/DIQafpXVtn1ZFVS2WoLhE7a7LS3r0Iz4HlQl17NaW6Xious2o7g2STg93M1gDR0aAI+Gjy+U9SSrBp3TFm0zHUx2SiEYkdvdgk5PzngDwA4HKmEFU0zoSh0/dDcm3Srnk2FjTUy7w0OILtoDR1wPoVrREBFwX24vtNqqK6OhkmLMfg4W7nuyQPRHjjOfmKpvvlVfxDun+XKD71d+dXQnyVn+kr8sS1DrWoqte6VuDtJ17DCKnET4SJJd0eDsb+lt6nyCtnvlVfxDun+XKDQUUFpTUUuoYaiSayVNLsIGKmPYXZ8W+YCnUELftWWDTskcV6uscTnDIaTl2OedoyccEZ6cL60xqW2apoZa2zylzGvMZJaRkgA8Z8MEL01DZbZebbVQXOiZIHMIORzgcjB6jB5GFkv8AZrq2iK+UBYdwMb8+rkY88oNNvOtLFZL7R2W51myWYAtyDtAJIG53QZII9i8tX6Mg1XLTOrLvVRNjIc1kD2sAcM4fksLt3z8eAHOYrtF0/bL5cbPTijaat8jNkvO6KKJ26Rxx1bjLQDxue3kEhXtBQY+yu3d7E6p1DcZWtc1xjlqA5jtrgQHDZyMgdMerCvyIgofbJ+Tdv/bKf+Yq8zvdFDJI2MuIBIa3GT6hkgZPrIVG7ZPybt/7ZT/zFXxBmEd012LzPcqrQZldkiHNVE0RMPgBz6Tv0nZ56DAGFb9J1uori2rqNR2ttN6QEcQeJDjAy5zhwfSzjGOPDxNgRAREQF5VVRFSU0tTUPw1jS5x8gBkn6F6qsa1tF91BaKq1W6tigbJw55DnOLfEY4Az0zk8Z88gM8/s/0010u2o9U1kIBkftBbjbueS+UAHLhjLMc9CevhtSzfROitVaMtk1vtd1o3NfIZCZYZCclrR+jIBjDR/wC1K3O26/rqYww3+jh83RU793QjHpvcB58AHgcoJinvgrtVVFpoHsc2CMOnPUte8/g2A7uDhryeD+j08e+70k9dbailpK10L3DAkaMlnrAUB2c6QOjrLNST1feyySOkkk8ycAdeeg8SeS4+KtaCh/ePqT+8Cq+zb7U+8fUn94FV9m32q+Igof3j6k/vAqvs2+1T2lrHcrN7p+6WoJavft2940DZjOcY88j6Ap5EBEUffr1Qaftc1yus4ZGwcnxJ8AB4k+SCQRZMO3nT3uoRm3T7d2N+G9M/CxnPTnC0mxXu26gtzK+0VbZGHxaeWnAO1w6tcARweeiCQREQFQO1b8d0X+86f+JV/VA7Vvx3Rf7zp/4lBf0RU/tOsF+1DY4aXTdw7mRsgc473M3NweMt564KCY1PdJLbbxHRxh88x7qBh5Be7oXAc7GfCcR0aHFZL2OA6T7Qr1pOrqtxLfRPwQ5zOeAeSdpPTwBWlaT01XUM33U1JcvdNWWBgfja2NnGWsaPEkZLup48lXtT6Au9b2k0GqLJcWRgNAkLxuc3DS07G4wdzDjnocnywGiU1TBVRd7SzNe3JGWkEZaSHDI8QQQfWCvVeNHSw0VLFS0zMMYAGjOcAes8n517ICIiAiIgoOrvzq6E+Ss/0lflXLzpyW46v0/fGVADaQTZaRy7vGbRg+GFY0BERAWFdj10pLfrrWDayXb/ANSTceGhscjtxJPA+EFujnNY0ue7AHJJ8FkGhtFUt31nedVNlxSmdwhYwFrZtrmu39OWCRoIx1LfIYIaBpmGprZJr/co8PmAETC3a6KHq1pB5D3Elzv/ABH6IVgREBERBQ+2T8m7f+2U/wDMVfFQ+2T8m7f+2U/8xV8QEREBERAREQEREBERAREQEREBVS66XbqPU4qb/AH01O0CCIkFr3vB7yR7ceA2tAOejjjnm1ogg7/pKx3+2y0Nwt7NrgcOa0BzDj4TTjgj/nKybsfjrtMdpV50o6o3RhryeuMtLdrgOgJaRn6PBbjUTxU1PLUVEgaxgLnOccBoAySSeAAFmvZRbTdrze9c1MWPdMjmwDGPwbTjd1JBdgDr4HwIQaciIgKh9q1PVyHTFTSUMsohroZXiGMvcGMyScNH/wBwr4iCCs2portWe5WWmsi4J3T07428Y43O4z6vlU6iICIiAiIgIiICIiAiIgKu6+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+eR8I8gDjnKuMEMVPCyGCMNa0ABrRgADoAPBYbZ+1S52W3Q2+36FkaxmcZe8kknJJJjySSSSfNS1p7QdS6wvdus0VifSMfIHSy+mT3bPSc0Ha3Zuxt3Z8eEGwIiICIiAiIgIiICIiAiIgIiICIiAiIgIiICIiAiIgIiIC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307975" y="15875"/>
            <a:ext cx="284163" cy="2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44" name="Picture 20" descr="http://upload.wikimedia.org/wikipedia/commons/b/b5/Sheetmetal_formula_01_neutr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907" y="36558089"/>
            <a:ext cx="5912116" cy="169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ikdörtgen 39"/>
          <p:cNvSpPr/>
          <p:nvPr/>
        </p:nvSpPr>
        <p:spPr>
          <a:xfrm>
            <a:off x="14187450" y="8883004"/>
            <a:ext cx="9793088" cy="6383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YÖNTEM/MATERYAL ve METOT</a:t>
            </a:r>
            <a:r>
              <a:rPr lang="en-US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8"/>
              </a:spcBef>
            </a:pPr>
            <a:r>
              <a:rPr lang="tr-TR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</a:t>
            </a:r>
            <a:r>
              <a:rPr lang="tr-TR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Bold..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</a:t>
            </a:r>
            <a:r>
              <a:rPr lang="en-US" sz="4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400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Bold..  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n-US" sz="4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5815" y="15987513"/>
            <a:ext cx="8912874" cy="3348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Dikdörtgen 61"/>
          <p:cNvSpPr/>
          <p:nvPr/>
        </p:nvSpPr>
        <p:spPr>
          <a:xfrm>
            <a:off x="14697853" y="19584710"/>
            <a:ext cx="8772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38  ve resim 300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3" name="Yuvarlatılmış Dikdörtgen 62"/>
          <p:cNvSpPr/>
          <p:nvPr/>
        </p:nvSpPr>
        <p:spPr>
          <a:xfrm>
            <a:off x="1688762" y="4702575"/>
            <a:ext cx="22561197" cy="28585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Dikdörtgen 40"/>
          <p:cNvSpPr/>
          <p:nvPr/>
        </p:nvSpPr>
        <p:spPr>
          <a:xfrm>
            <a:off x="2443751" y="4839183"/>
            <a:ext cx="208103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9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Poster Başlığı , </a:t>
            </a:r>
            <a:r>
              <a:rPr lang="tr-TR" sz="96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9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, 96 </a:t>
            </a:r>
            <a:r>
              <a:rPr lang="tr-TR" sz="96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points</a:t>
            </a:r>
            <a:r>
              <a:rPr lang="tr-TR" sz="9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96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Bold</a:t>
            </a:r>
            <a:endParaRPr lang="tr-TR" sz="9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tr-TR" sz="6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Yazar </a:t>
            </a:r>
            <a:r>
              <a:rPr lang="tr-TR" sz="6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adı</a:t>
            </a:r>
            <a:r>
              <a:rPr lang="tr-TR" sz="6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fakültesi, bölümü </a:t>
            </a:r>
            <a:r>
              <a:rPr lang="en-US" sz="6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Calibri, 60 Points, Bold</a:t>
            </a:r>
          </a:p>
        </p:txBody>
      </p:sp>
      <p:sp>
        <p:nvSpPr>
          <p:cNvPr id="45" name="Dikdörtgen 44"/>
          <p:cNvSpPr/>
          <p:nvPr/>
        </p:nvSpPr>
        <p:spPr>
          <a:xfrm>
            <a:off x="14187450" y="22399567"/>
            <a:ext cx="9401239" cy="4937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SONUÇ</a:t>
            </a:r>
            <a:r>
              <a:rPr lang="en-US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8"/>
              </a:spcBef>
            </a:pPr>
            <a:r>
              <a:rPr lang="tr-TR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</a:t>
            </a: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0970" y="27336816"/>
            <a:ext cx="7014197" cy="4759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Dikdörtgen 66"/>
          <p:cNvSpPr/>
          <p:nvPr/>
        </p:nvSpPr>
        <p:spPr>
          <a:xfrm>
            <a:off x="14728660" y="32400342"/>
            <a:ext cx="93253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36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38  ve resim 300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r>
              <a:rPr lang="en-US" sz="3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en-US" sz="3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14106109" y="34737879"/>
            <a:ext cx="970252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REFERANSLAR</a:t>
            </a:r>
            <a:r>
              <a:rPr lang="en-US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</a:t>
            </a:r>
            <a:r>
              <a:rPr lang="en-US" sz="5400" b="1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bold</a:t>
            </a:r>
            <a:endParaRPr lang="tr-TR" sz="5400" b="1" dirty="0" smtClean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tr-TR" sz="54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5400" b="1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tr-TR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Text in Calibri,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40 </a:t>
            </a:r>
            <a:r>
              <a:rPr lang="en-US" sz="4000" dirty="0">
                <a:latin typeface="Calibri" pitchFamily="34" charset="0"/>
                <a:ea typeface="Calibri" pitchFamily="34" charset="0"/>
                <a:cs typeface="Calibri" pitchFamily="34" charset="0"/>
              </a:rPr>
              <a:t>points, Bold.  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324"/>
            <a:ext cx="2920591" cy="4369338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8114" y="15875"/>
            <a:ext cx="3025036" cy="446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9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Turuncu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</TotalTime>
  <Words>506</Words>
  <Application>Microsoft Office PowerPoint</Application>
  <PresentationFormat>Özel</PresentationFormat>
  <Paragraphs>22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 Unicode MS</vt:lpstr>
      <vt:lpstr>Calibri</vt:lpstr>
      <vt:lpstr>Century Gothic</vt:lpstr>
      <vt:lpstr>Wingdings 3</vt:lpstr>
      <vt:lpstr>Dilim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BEYTULLAH</dc:creator>
  <cp:lastModifiedBy>Kursat Demiryurek</cp:lastModifiedBy>
  <cp:revision>33</cp:revision>
  <dcterms:created xsi:type="dcterms:W3CDTF">2014-03-12T15:24:14Z</dcterms:created>
  <dcterms:modified xsi:type="dcterms:W3CDTF">2017-04-28T08:44:47Z</dcterms:modified>
</cp:coreProperties>
</file>